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86" autoAdjust="0"/>
  </p:normalViewPr>
  <p:slideViewPr>
    <p:cSldViewPr>
      <p:cViewPr varScale="1">
        <p:scale>
          <a:sx n="74" d="100"/>
          <a:sy n="74" d="100"/>
        </p:scale>
        <p:origin x="11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iCcEXNxTJM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kKyislNEw8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W2Br1yjwZA" TargetMode="Externa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K1ElSRQpXE" TargetMode="Externa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5410200"/>
            <a:ext cx="4876800" cy="1143000"/>
          </a:xfrm>
        </p:spPr>
        <p:txBody>
          <a:bodyPr/>
          <a:lstStyle/>
          <a:p>
            <a:r>
              <a:rPr lang="en-US" sz="4200" dirty="0" smtClean="0"/>
              <a:t>Let’s Fix It:</a:t>
            </a:r>
            <a:br>
              <a:rPr lang="en-US" sz="4200" dirty="0" smtClean="0"/>
            </a:br>
            <a:r>
              <a:rPr lang="en-US" sz="2800" dirty="0" smtClean="0"/>
              <a:t>Home Repairs and Maintenance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Unclog a Toilet</a:t>
            </a:r>
            <a:endParaRPr lang="en-US" dirty="0"/>
          </a:p>
        </p:txBody>
      </p:sp>
      <p:pic>
        <p:nvPicPr>
          <p:cNvPr id="3" name="diCcEXNxTJ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77017" y="1219200"/>
            <a:ext cx="6789965" cy="3819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Unclog a Kitchen Sink</a:t>
            </a:r>
            <a:endParaRPr lang="en-US" dirty="0"/>
          </a:p>
        </p:txBody>
      </p:sp>
      <p:pic>
        <p:nvPicPr>
          <p:cNvPr id="5" name="DkKyislNEw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33500" y="1417638"/>
            <a:ext cx="6477000" cy="3636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Change a Lightbulb</a:t>
            </a:r>
            <a:endParaRPr lang="en-US" dirty="0"/>
          </a:p>
        </p:txBody>
      </p:sp>
      <p:pic>
        <p:nvPicPr>
          <p:cNvPr id="4" name="JW2Br1yjwZ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7800" y="1392953"/>
            <a:ext cx="655320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Patch a Hole </a:t>
            </a:r>
            <a:endParaRPr lang="en-US" dirty="0"/>
          </a:p>
        </p:txBody>
      </p:sp>
      <p:pic>
        <p:nvPicPr>
          <p:cNvPr id="6" name="vK1ElSRQpX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00200" y="1392953"/>
            <a:ext cx="6172200" cy="347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7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superhero template_2014">
  <a:themeElements>
    <a:clrScheme name="Custom 1">
      <a:dk1>
        <a:srgbClr val="6B8F00"/>
      </a:dk1>
      <a:lt1>
        <a:srgbClr val="6B8F00"/>
      </a:lt1>
      <a:dk2>
        <a:srgbClr val="85248F"/>
      </a:dk2>
      <a:lt2>
        <a:srgbClr val="85248F"/>
      </a:lt2>
      <a:accent1>
        <a:srgbClr val="D97300"/>
      </a:accent1>
      <a:accent2>
        <a:srgbClr val="9E2629"/>
      </a:accent2>
      <a:accent3>
        <a:srgbClr val="6B8F00"/>
      </a:accent3>
      <a:accent4>
        <a:srgbClr val="85248F"/>
      </a:accent4>
      <a:accent5>
        <a:srgbClr val="7878B0"/>
      </a:accent5>
      <a:accent6>
        <a:srgbClr val="D97300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PPT_superhero template_2014 (2)</Template>
  <TotalTime>69</TotalTime>
  <Words>25</Words>
  <Application>Microsoft Office PowerPoint</Application>
  <PresentationFormat>On-screen Show (4:3)</PresentationFormat>
  <Paragraphs>5</Paragraphs>
  <Slides>5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PPT_superhero template_2014</vt:lpstr>
      <vt:lpstr>Let’s Fix It: Home Repairs and Maintenance</vt:lpstr>
      <vt:lpstr>How to Unclog a Toilet</vt:lpstr>
      <vt:lpstr>How to Unclog a Kitchen Sink</vt:lpstr>
      <vt:lpstr>How to Change a Lightbulb</vt:lpstr>
      <vt:lpstr>How to Patch a Hole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Evans</dc:creator>
  <cp:lastModifiedBy>Talia Brown</cp:lastModifiedBy>
  <cp:revision>10</cp:revision>
  <dcterms:created xsi:type="dcterms:W3CDTF">2015-11-23T23:23:01Z</dcterms:created>
  <dcterms:modified xsi:type="dcterms:W3CDTF">2015-12-03T17:37:43Z</dcterms:modified>
</cp:coreProperties>
</file>