
<file path=[Content_Types].xml><?xml version="1.0" encoding="utf-8"?>
<Types xmlns="http://schemas.openxmlformats.org/package/2006/content-types">
  <Default Extension="png" ContentType="image/png"/>
  <Default Extension="svg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64" r:id="rId5"/>
    <p:sldId id="263" r:id="rId6"/>
    <p:sldId id="272" r:id="rId7"/>
    <p:sldId id="269" r:id="rId8"/>
    <p:sldId id="270" r:id="rId9"/>
    <p:sldId id="268" r:id="rId10"/>
    <p:sldId id="267" r:id="rId11"/>
    <p:sldId id="262" r:id="rId12"/>
    <p:sldId id="273" r:id="rId13"/>
    <p:sldId id="274" r:id="rId14"/>
    <p:sldId id="276" r:id="rId15"/>
    <p:sldId id="275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6" autoAdjust="0"/>
    <p:restoredTop sz="95501" autoAdjust="0"/>
  </p:normalViewPr>
  <p:slideViewPr>
    <p:cSldViewPr>
      <p:cViewPr>
        <p:scale>
          <a:sx n="60" d="100"/>
          <a:sy n="60" d="100"/>
        </p:scale>
        <p:origin x="87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7200" y="518160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Good Sense:</a:t>
            </a:r>
          </a:p>
          <a:p>
            <a:pPr algn="ctr"/>
            <a:r>
              <a:rPr lang="en-US" sz="3600" dirty="0" smtClean="0"/>
              <a:t>Money Management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476" y="1341437"/>
            <a:ext cx="8763000" cy="42211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Participants will:</a:t>
            </a:r>
          </a:p>
          <a:p>
            <a:r>
              <a:rPr lang="en-US" sz="2800" dirty="0" smtClean="0"/>
              <a:t>Understand the importance of managing your money</a:t>
            </a:r>
          </a:p>
          <a:p>
            <a:r>
              <a:rPr lang="en-US" sz="2800" dirty="0" smtClean="0"/>
              <a:t>Identify how to distinguish between wants and needs</a:t>
            </a:r>
          </a:p>
          <a:p>
            <a:r>
              <a:rPr lang="en-US" sz="2800" dirty="0" smtClean="0"/>
              <a:t>Learn how to create a monthly budget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10000"/>
            <a:ext cx="4003001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4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r>
              <a:rPr lang="en-US" dirty="0" smtClean="0"/>
              <a:t>How Do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D</a:t>
            </a:r>
            <a:r>
              <a:rPr lang="en-US" dirty="0" smtClean="0"/>
              <a:t>ecide Your </a:t>
            </a:r>
            <a:r>
              <a:rPr lang="en-US" dirty="0"/>
              <a:t>M</a:t>
            </a:r>
            <a:r>
              <a:rPr lang="en-US" dirty="0" smtClean="0"/>
              <a:t>oney </a:t>
            </a:r>
            <a:r>
              <a:rPr lang="en-US" dirty="0"/>
              <a:t>G</a:t>
            </a:r>
            <a:r>
              <a:rPr lang="en-US" dirty="0" smtClean="0"/>
              <a:t>oals?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3600" dirty="0" smtClean="0"/>
              <a:t>Needs vs. Wants</a:t>
            </a:r>
          </a:p>
          <a:p>
            <a:r>
              <a:rPr lang="en-US" sz="3600" dirty="0" smtClean="0"/>
              <a:t>Values</a:t>
            </a:r>
          </a:p>
          <a:p>
            <a:r>
              <a:rPr lang="en-US" sz="3600" dirty="0" smtClean="0"/>
              <a:t>Goals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804198"/>
            <a:ext cx="5029200" cy="334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Needs vs. Wants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12383"/>
            <a:ext cx="5138056" cy="4495800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146" y="1976438"/>
            <a:ext cx="3276600" cy="2895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Maslow’s Hierarchy of Needs</a:t>
            </a:r>
          </a:p>
        </p:txBody>
      </p:sp>
    </p:spTree>
    <p:extLst>
      <p:ext uri="{BB962C8B-B14F-4D97-AF65-F5344CB8AC3E}">
        <p14:creationId xmlns:p14="http://schemas.microsoft.com/office/powerpoint/2010/main" val="188993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V</a:t>
            </a:r>
            <a:r>
              <a:rPr lang="en-US" dirty="0" smtClean="0"/>
              <a:t>alue?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Religion</a:t>
            </a:r>
          </a:p>
          <a:p>
            <a:r>
              <a:rPr lang="en-US" dirty="0" smtClean="0"/>
              <a:t>Hard Work</a:t>
            </a:r>
          </a:p>
          <a:p>
            <a:r>
              <a:rPr lang="en-US" dirty="0" smtClean="0"/>
              <a:t>Winning</a:t>
            </a:r>
          </a:p>
          <a:p>
            <a:r>
              <a:rPr lang="en-US" dirty="0" smtClean="0"/>
              <a:t>Sharing</a:t>
            </a:r>
          </a:p>
          <a:p>
            <a:r>
              <a:rPr lang="en-US" dirty="0" smtClean="0"/>
              <a:t>Family</a:t>
            </a:r>
          </a:p>
          <a:p>
            <a:r>
              <a:rPr lang="en-US" dirty="0" smtClean="0"/>
              <a:t>Environment</a:t>
            </a:r>
          </a:p>
          <a:p>
            <a:r>
              <a:rPr lang="en-US" dirty="0" smtClean="0"/>
              <a:t>Freedom</a:t>
            </a:r>
          </a:p>
          <a:p>
            <a:r>
              <a:rPr lang="en-US" dirty="0" smtClean="0"/>
              <a:t>Friendship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657600" y="1600199"/>
            <a:ext cx="4038600" cy="4525963"/>
          </a:xfrm>
        </p:spPr>
        <p:txBody>
          <a:bodyPr/>
          <a:lstStyle/>
          <a:p>
            <a:r>
              <a:rPr lang="en-US" dirty="0" smtClean="0"/>
              <a:t>Music </a:t>
            </a:r>
          </a:p>
          <a:p>
            <a:r>
              <a:rPr lang="en-US" dirty="0" smtClean="0"/>
              <a:t>Love</a:t>
            </a:r>
          </a:p>
          <a:p>
            <a:r>
              <a:rPr lang="en-US" dirty="0" smtClean="0"/>
              <a:t>Fun</a:t>
            </a:r>
          </a:p>
          <a:p>
            <a:r>
              <a:rPr lang="en-US" dirty="0" smtClean="0"/>
              <a:t>Health</a:t>
            </a:r>
          </a:p>
          <a:p>
            <a:r>
              <a:rPr lang="en-US" dirty="0" smtClean="0"/>
              <a:t>Beauty</a:t>
            </a:r>
          </a:p>
          <a:p>
            <a:r>
              <a:rPr lang="en-US" dirty="0" smtClean="0"/>
              <a:t>Security </a:t>
            </a:r>
          </a:p>
          <a:p>
            <a:r>
              <a:rPr lang="en-US" dirty="0" smtClean="0"/>
              <a:t>Safety </a:t>
            </a:r>
          </a:p>
          <a:p>
            <a:r>
              <a:rPr lang="en-US" dirty="0" smtClean="0"/>
              <a:t>Arts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15"/>
          <a:stretch/>
        </p:blipFill>
        <p:spPr>
          <a:xfrm>
            <a:off x="5562600" y="1524000"/>
            <a:ext cx="1828800" cy="438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0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Your </a:t>
            </a:r>
            <a:r>
              <a:rPr lang="en-US" dirty="0"/>
              <a:t>G</a:t>
            </a:r>
            <a:r>
              <a:rPr lang="en-US" dirty="0" smtClean="0"/>
              <a:t>oals?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1" y="1143000"/>
            <a:ext cx="8229600" cy="2209800"/>
          </a:xfrm>
        </p:spPr>
        <p:txBody>
          <a:bodyPr/>
          <a:lstStyle/>
          <a:p>
            <a:r>
              <a:rPr lang="en-US" dirty="0" smtClean="0"/>
              <a:t>What do you hope to accomplish:</a:t>
            </a:r>
          </a:p>
          <a:p>
            <a:pPr lvl="1"/>
            <a:r>
              <a:rPr lang="en-US" dirty="0" smtClean="0"/>
              <a:t>In the next three months?</a:t>
            </a:r>
          </a:p>
          <a:p>
            <a:pPr lvl="1"/>
            <a:r>
              <a:rPr lang="en-US" dirty="0" smtClean="0"/>
              <a:t>In the next year?</a:t>
            </a:r>
          </a:p>
          <a:p>
            <a:pPr lvl="1"/>
            <a:r>
              <a:rPr lang="en-US" dirty="0" smtClean="0"/>
              <a:t>In the next five years or longer?</a:t>
            </a:r>
          </a:p>
          <a:p>
            <a:pPr lvl="1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54365"/>
            <a:ext cx="1828800" cy="26226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426" y="3764576"/>
            <a:ext cx="4844174" cy="271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16534" y="1215817"/>
            <a:ext cx="2133600" cy="2101687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53210" y="1223566"/>
            <a:ext cx="4038600" cy="5821363"/>
          </a:xfrm>
        </p:spPr>
        <p:txBody>
          <a:bodyPr/>
          <a:lstStyle/>
          <a:p>
            <a:endParaRPr lang="en-US" dirty="0" smtClean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Will you be able to meet your basic needs</a:t>
            </a:r>
            <a:r>
              <a:rPr lang="en-US" dirty="0" smtClean="0"/>
              <a:t>?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Will you be able to meet your wants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smtClean="0"/>
              <a:t>Will you be able to achieve your future dreams?</a:t>
            </a:r>
            <a:endParaRPr lang="en-US" dirty="0"/>
          </a:p>
        </p:txBody>
      </p:sp>
      <p:sp>
        <p:nvSpPr>
          <p:cNvPr id="8" name="AutoShape 4" descr="Image result for apartment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6" descr="Image result for movie tickets and popcorn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23" y="3792427"/>
            <a:ext cx="1890534" cy="23547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7" r="9683"/>
          <a:stretch/>
        </p:blipFill>
        <p:spPr>
          <a:xfrm>
            <a:off x="270521" y="3595391"/>
            <a:ext cx="2530470" cy="2311653"/>
          </a:xfrm>
          <a:prstGeom prst="rect">
            <a:avLst/>
          </a:prstGeom>
        </p:spPr>
      </p:pic>
      <p:pic>
        <p:nvPicPr>
          <p:cNvPr id="2052" name="Picture 4" descr="http://mybashamrentals.com/yahoo_site_admin/assets/images/PayRentPiggyBank.157131716_st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950" y="2025531"/>
            <a:ext cx="2237303" cy="176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00784" y="315181"/>
            <a:ext cx="51682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What are Your Goals?</a:t>
            </a:r>
          </a:p>
        </p:txBody>
      </p:sp>
    </p:spTree>
    <p:extLst>
      <p:ext uri="{BB962C8B-B14F-4D97-AF65-F5344CB8AC3E}">
        <p14:creationId xmlns:p14="http://schemas.microsoft.com/office/powerpoint/2010/main" val="5580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Your </a:t>
            </a:r>
            <a:r>
              <a:rPr lang="en-US" dirty="0"/>
              <a:t>B</a:t>
            </a:r>
            <a:r>
              <a:rPr lang="en-US" dirty="0" smtClean="0"/>
              <a:t>udget?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367928"/>
            <a:ext cx="5238750" cy="4212981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5615780"/>
            <a:ext cx="6993228" cy="15541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This is your paycheck. </a:t>
            </a:r>
          </a:p>
        </p:txBody>
      </p:sp>
    </p:spTree>
    <p:extLst>
      <p:ext uri="{BB962C8B-B14F-4D97-AF65-F5344CB8AC3E}">
        <p14:creationId xmlns:p14="http://schemas.microsoft.com/office/powerpoint/2010/main" val="8507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773019"/>
            <a:ext cx="2590800" cy="259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You </a:t>
            </a:r>
            <a:r>
              <a:rPr lang="en-US" dirty="0"/>
              <a:t>G</a:t>
            </a:r>
            <a:r>
              <a:rPr lang="en-US" dirty="0" smtClean="0"/>
              <a:t>oing to Live?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2051670" cy="18982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4269679"/>
            <a:ext cx="2305050" cy="19145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117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Mortgage = $1500/month 		 </a:t>
            </a:r>
            <a:r>
              <a:rPr lang="en-US" sz="2400" dirty="0"/>
              <a:t>Room = $225/month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400" dirty="0"/>
              <a:t>	 </a:t>
            </a:r>
            <a:r>
              <a:rPr lang="en-US" sz="2400" dirty="0" smtClean="0"/>
              <a:t>  </a:t>
            </a:r>
            <a:r>
              <a:rPr lang="en-US" sz="2400" dirty="0" smtClean="0"/>
              <a:t>Apartment </a:t>
            </a:r>
            <a:r>
              <a:rPr lang="en-US" sz="2400" dirty="0" smtClean="0"/>
              <a:t>= $750/month</a:t>
            </a:r>
          </a:p>
          <a:p>
            <a:pPr marL="0" indent="0">
              <a:buNone/>
            </a:pPr>
            <a:r>
              <a:rPr lang="en-US" sz="2400" dirty="0" smtClean="0"/>
              <a:t>			   </a:t>
            </a:r>
            <a:r>
              <a:rPr lang="en-US" sz="2400" dirty="0" smtClean="0"/>
              <a:t>With </a:t>
            </a:r>
            <a:r>
              <a:rPr lang="en-US" sz="2400" dirty="0" smtClean="0"/>
              <a:t>roommate = $425/month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	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0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900" y="3810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How Will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G</a:t>
            </a:r>
            <a:r>
              <a:rPr lang="en-US" dirty="0" smtClean="0"/>
              <a:t>et </a:t>
            </a:r>
            <a:r>
              <a:rPr lang="en-US" dirty="0"/>
              <a:t>W</a:t>
            </a:r>
            <a:r>
              <a:rPr lang="en-US" dirty="0" smtClean="0"/>
              <a:t>here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N</a:t>
            </a:r>
            <a:r>
              <a:rPr lang="en-US" dirty="0" smtClean="0"/>
              <a:t>eed to Be?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42900" y="3810000"/>
            <a:ext cx="2906678" cy="990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Paid: $500</a:t>
            </a:r>
          </a:p>
          <a:p>
            <a:pPr marL="0" indent="0">
              <a:buNone/>
            </a:pPr>
            <a:r>
              <a:rPr lang="en-US" sz="2400" dirty="0" smtClean="0"/>
              <a:t>Gas</a:t>
            </a:r>
            <a:r>
              <a:rPr lang="en-US" sz="2400" dirty="0" smtClean="0"/>
              <a:t>: $</a:t>
            </a:r>
            <a:r>
              <a:rPr lang="en-US" sz="2400" dirty="0" smtClean="0"/>
              <a:t>75/month</a:t>
            </a:r>
          </a:p>
          <a:p>
            <a:pPr marL="0" indent="0">
              <a:buNone/>
            </a:pPr>
            <a:r>
              <a:rPr lang="en-US" sz="2400" dirty="0" smtClean="0"/>
              <a:t>Insurance: $50/month 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943600" y="3703638"/>
            <a:ext cx="3045317" cy="39163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Payment: $300/month</a:t>
            </a:r>
          </a:p>
          <a:p>
            <a:pPr marL="0" indent="0">
              <a:buNone/>
            </a:pPr>
            <a:r>
              <a:rPr lang="en-US" sz="2400" dirty="0" smtClean="0"/>
              <a:t>Gas: $200/month</a:t>
            </a:r>
          </a:p>
          <a:p>
            <a:pPr marL="0" indent="0">
              <a:buNone/>
            </a:pPr>
            <a:r>
              <a:rPr lang="en-US" sz="2400" dirty="0" smtClean="0"/>
              <a:t>Insurance: $100/month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90483" y="3750453"/>
            <a:ext cx="1066800" cy="60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Free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66725" y="5953220"/>
            <a:ext cx="2223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Fare: $90/month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496502"/>
            <a:ext cx="2552700" cy="10848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725" y="1905000"/>
            <a:ext cx="1676400" cy="167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28" y="4449374"/>
            <a:ext cx="1955155" cy="1414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766" y="2343265"/>
            <a:ext cx="2410663" cy="123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1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Will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E</a:t>
            </a:r>
            <a:r>
              <a:rPr lang="en-US" dirty="0" smtClean="0"/>
              <a:t>at?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90600" y="3553365"/>
            <a:ext cx="2057400" cy="639762"/>
          </a:xfrm>
        </p:spPr>
        <p:txBody>
          <a:bodyPr/>
          <a:lstStyle/>
          <a:p>
            <a:r>
              <a:rPr lang="en-US" dirty="0" smtClean="0"/>
              <a:t>Eating Out: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990600" y="4232593"/>
            <a:ext cx="4040188" cy="3951288"/>
          </a:xfrm>
        </p:spPr>
        <p:txBody>
          <a:bodyPr/>
          <a:lstStyle/>
          <a:p>
            <a:r>
              <a:rPr lang="en-US" dirty="0" smtClean="0"/>
              <a:t>Breakfast: $5/day</a:t>
            </a:r>
          </a:p>
          <a:p>
            <a:r>
              <a:rPr lang="en-US" dirty="0" smtClean="0"/>
              <a:t>Lunch: $7/day</a:t>
            </a:r>
          </a:p>
          <a:p>
            <a:r>
              <a:rPr lang="en-US" dirty="0" smtClean="0"/>
              <a:t>Dinner: $12/day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257800" y="1766986"/>
            <a:ext cx="1984375" cy="639762"/>
          </a:xfrm>
        </p:spPr>
        <p:txBody>
          <a:bodyPr/>
          <a:lstStyle/>
          <a:p>
            <a:r>
              <a:rPr lang="en-US" dirty="0" smtClean="0"/>
              <a:t>Groceries: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257800" y="2406748"/>
            <a:ext cx="2628105" cy="453798"/>
          </a:xfrm>
        </p:spPr>
        <p:txBody>
          <a:bodyPr/>
          <a:lstStyle/>
          <a:p>
            <a:r>
              <a:rPr lang="en-US" dirty="0" smtClean="0"/>
              <a:t>$60/week 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91" y="1556830"/>
            <a:ext cx="3678671" cy="18626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709" y="3448250"/>
            <a:ext cx="2028691" cy="3028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928934"/>
            <a:ext cx="1790239" cy="212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5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Bills, Bills, Bills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93" y="1066800"/>
            <a:ext cx="4720107" cy="4525963"/>
          </a:xfrm>
        </p:spPr>
        <p:txBody>
          <a:bodyPr/>
          <a:lstStyle/>
          <a:p>
            <a:r>
              <a:rPr lang="en-US" sz="2400" dirty="0" smtClean="0"/>
              <a:t>Water</a:t>
            </a:r>
          </a:p>
          <a:p>
            <a:pPr lvl="1"/>
            <a:r>
              <a:rPr lang="en-US" sz="2400" dirty="0" smtClean="0"/>
              <a:t>House: $20/month</a:t>
            </a:r>
          </a:p>
          <a:p>
            <a:pPr lvl="1"/>
            <a:r>
              <a:rPr lang="en-US" sz="2400" dirty="0" smtClean="0"/>
              <a:t>Apartment: $15/month</a:t>
            </a:r>
          </a:p>
          <a:p>
            <a:pPr lvl="1"/>
            <a:r>
              <a:rPr lang="en-US" sz="2400" dirty="0" smtClean="0"/>
              <a:t>Room: Free</a:t>
            </a:r>
          </a:p>
          <a:p>
            <a:r>
              <a:rPr lang="en-US" sz="2400" dirty="0" smtClean="0"/>
              <a:t>Heat/Air</a:t>
            </a:r>
          </a:p>
          <a:p>
            <a:pPr lvl="1"/>
            <a:r>
              <a:rPr lang="en-US" sz="2400" dirty="0" smtClean="0"/>
              <a:t>House: $75/month</a:t>
            </a:r>
          </a:p>
          <a:p>
            <a:pPr lvl="1"/>
            <a:r>
              <a:rPr lang="en-US" sz="2400" dirty="0" smtClean="0"/>
              <a:t>Apartment: $40/month</a:t>
            </a:r>
          </a:p>
          <a:p>
            <a:pPr lvl="1"/>
            <a:r>
              <a:rPr lang="en-US" sz="2400" dirty="0" smtClean="0"/>
              <a:t>Room: $25/month</a:t>
            </a:r>
          </a:p>
          <a:p>
            <a:r>
              <a:rPr lang="en-US" sz="2400" dirty="0" smtClean="0"/>
              <a:t>Electricity: </a:t>
            </a:r>
          </a:p>
          <a:p>
            <a:pPr lvl="1"/>
            <a:r>
              <a:rPr lang="en-US" sz="2400" dirty="0" smtClean="0"/>
              <a:t>House: $75/month</a:t>
            </a:r>
          </a:p>
          <a:p>
            <a:pPr lvl="1"/>
            <a:r>
              <a:rPr lang="en-US" sz="2400" dirty="0" smtClean="0"/>
              <a:t>Apartment: $40/month</a:t>
            </a:r>
          </a:p>
          <a:p>
            <a:pPr lvl="1"/>
            <a:r>
              <a:rPr lang="en-US" sz="2400" dirty="0" smtClean="0"/>
              <a:t>Room: $25/month</a:t>
            </a:r>
            <a:endParaRPr lang="en-US" sz="2400" dirty="0"/>
          </a:p>
        </p:txBody>
      </p:sp>
      <p:pic>
        <p:nvPicPr>
          <p:cNvPr id="3074" name="Picture 2" descr="http://allaround.com/wp-content/uploads/2013/03/Icon-Layout-20-HVAC-150x15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65" y="2809975"/>
            <a:ext cx="1368679" cy="136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dawnhomes.com/wp-content/uploads/2012/05/icon-utili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54" y="1066800"/>
            <a:ext cx="1863499" cy="152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dn2.iconfinder.com/data/icons/energy-svg-icons/512/electricity_power_charge_full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679" y="4547507"/>
            <a:ext cx="1652147" cy="165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9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More </a:t>
            </a:r>
            <a:r>
              <a:rPr lang="en-US" dirty="0"/>
              <a:t>B</a:t>
            </a:r>
            <a:r>
              <a:rPr lang="en-US" dirty="0" smtClean="0"/>
              <a:t>ills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Internet: $35/month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Cable/Satellite: $75/month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Cell Phone</a:t>
            </a:r>
          </a:p>
          <a:p>
            <a:pPr lvl="1"/>
            <a:r>
              <a:rPr lang="en-US" sz="2400" dirty="0" smtClean="0"/>
              <a:t>Unlimited: $100/month</a:t>
            </a:r>
          </a:p>
          <a:p>
            <a:pPr lvl="1"/>
            <a:r>
              <a:rPr lang="en-US" sz="2400" dirty="0" smtClean="0"/>
              <a:t>450 minutes: $55/month</a:t>
            </a:r>
          </a:p>
          <a:p>
            <a:pPr lvl="1"/>
            <a:r>
              <a:rPr lang="en-US" sz="2400" dirty="0" smtClean="0"/>
              <a:t>900 minutes: $75/month</a:t>
            </a:r>
            <a:endParaRPr lang="en-US" sz="2400" dirty="0"/>
          </a:p>
        </p:txBody>
      </p:sp>
      <p:pic>
        <p:nvPicPr>
          <p:cNvPr id="4098" name="Picture 2" descr="https://openclipart.org/image/2400px/svg_to_png/50515/29-Hotel-Icon-Has-Interne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897" y="1269495"/>
            <a:ext cx="1532867" cy="153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.freepik.com/free-icon/hand-with-a-mobile-phone_318-3805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01" y="4482614"/>
            <a:ext cx="1719863" cy="171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winpinesmotelandcottages.com/communities/2/000/001/385/042/images/441016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32" y="2984924"/>
            <a:ext cx="12192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07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Extras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/>
              <a:t>Going to the Movies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Buying New Clothes, Shoes, Etc.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Concerts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Gym Memberships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Pets</a:t>
            </a:r>
          </a:p>
          <a:p>
            <a:endParaRPr lang="en-US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17638"/>
            <a:ext cx="2839453" cy="18125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963" y="4206468"/>
            <a:ext cx="2000250" cy="1762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57576"/>
            <a:ext cx="2735587" cy="169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7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Left?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Based on your expenses vs. income, will you be able to save enough to accomplish your goals?</a:t>
            </a:r>
          </a:p>
          <a:p>
            <a:r>
              <a:rPr lang="en-US" dirty="0" smtClean="0"/>
              <a:t>Where can you make cuts/sacrifices in order to be sure you have enough? </a:t>
            </a:r>
          </a:p>
          <a:p>
            <a:r>
              <a:rPr lang="en-US" dirty="0" smtClean="0"/>
              <a:t>If an emergency arose (car breaks down, medical emergency, etc.) will you have enough money saved to cover it?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51054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7200" dirty="0" smtClean="0"/>
              <a:t>Questions?</a:t>
            </a:r>
            <a:endParaRPr lang="en-US" sz="7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81200"/>
            <a:ext cx="39052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superhero template_2014">
  <a:themeElements>
    <a:clrScheme name="Custom 1">
      <a:dk1>
        <a:srgbClr val="6B8F00"/>
      </a:dk1>
      <a:lt1>
        <a:srgbClr val="6B8F00"/>
      </a:lt1>
      <a:dk2>
        <a:srgbClr val="85248F"/>
      </a:dk2>
      <a:lt2>
        <a:srgbClr val="85248F"/>
      </a:lt2>
      <a:accent1>
        <a:srgbClr val="D97300"/>
      </a:accent1>
      <a:accent2>
        <a:srgbClr val="9E2629"/>
      </a:accent2>
      <a:accent3>
        <a:srgbClr val="6B8F00"/>
      </a:accent3>
      <a:accent4>
        <a:srgbClr val="85248F"/>
      </a:accent4>
      <a:accent5>
        <a:srgbClr val="7878B0"/>
      </a:accent5>
      <a:accent6>
        <a:srgbClr val="D97300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PPT_superhero template_2014 (2)</Template>
  <TotalTime>1981</TotalTime>
  <Words>377</Words>
  <Application>Microsoft Office PowerPoint</Application>
  <PresentationFormat>On-screen Show (4:3)</PresentationFormat>
  <Paragraphs>113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Gill Sans MT</vt:lpstr>
      <vt:lpstr>PPT_superhero template_2014</vt:lpstr>
      <vt:lpstr>PowerPoint Presentation</vt:lpstr>
      <vt:lpstr>Learning Objectives</vt:lpstr>
      <vt:lpstr>How Do You Decide Your Money Goals?</vt:lpstr>
      <vt:lpstr>Needs vs. Wants</vt:lpstr>
      <vt:lpstr>What Do You Value?</vt:lpstr>
      <vt:lpstr>What are Your Goals?</vt:lpstr>
      <vt:lpstr>PowerPoint Presentation</vt:lpstr>
      <vt:lpstr>What is Your Budget?</vt:lpstr>
      <vt:lpstr>Where are You Going to Live?</vt:lpstr>
      <vt:lpstr>How Will You Get Where You Need to Be?</vt:lpstr>
      <vt:lpstr>Where Will You Eat?</vt:lpstr>
      <vt:lpstr>Bills, Bills, Bills</vt:lpstr>
      <vt:lpstr>And More Bills</vt:lpstr>
      <vt:lpstr>The Extras</vt:lpstr>
      <vt:lpstr>What’s Left?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Evans</dc:creator>
  <cp:lastModifiedBy>Talia Brown</cp:lastModifiedBy>
  <cp:revision>48</cp:revision>
  <dcterms:created xsi:type="dcterms:W3CDTF">2015-11-23T23:23:01Z</dcterms:created>
  <dcterms:modified xsi:type="dcterms:W3CDTF">2015-12-31T18:11:17Z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